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86" r:id="rId2"/>
    <p:sldId id="297" r:id="rId3"/>
    <p:sldId id="298" r:id="rId4"/>
    <p:sldId id="258" r:id="rId5"/>
    <p:sldId id="256" r:id="rId6"/>
    <p:sldId id="288" r:id="rId7"/>
    <p:sldId id="257" r:id="rId8"/>
    <p:sldId id="259" r:id="rId9"/>
    <p:sldId id="260" r:id="rId10"/>
    <p:sldId id="274" r:id="rId11"/>
    <p:sldId id="276" r:id="rId12"/>
    <p:sldId id="275" r:id="rId13"/>
    <p:sldId id="289" r:id="rId14"/>
    <p:sldId id="282" r:id="rId15"/>
    <p:sldId id="278" r:id="rId16"/>
    <p:sldId id="261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85" r:id="rId25"/>
    <p:sldId id="272" r:id="rId26"/>
    <p:sldId id="273" r:id="rId27"/>
    <p:sldId id="280" r:id="rId28"/>
    <p:sldId id="290" r:id="rId29"/>
    <p:sldId id="295" r:id="rId30"/>
    <p:sldId id="296" r:id="rId31"/>
    <p:sldId id="28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9966"/>
    <a:srgbClr val="FF5050"/>
    <a:srgbClr val="CC0000"/>
    <a:srgbClr val="660066"/>
    <a:srgbClr val="9900CC"/>
    <a:srgbClr val="2D93EF"/>
    <a:srgbClr val="FF33CC"/>
    <a:srgbClr val="FF9933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06B639-A271-4B3B-8CA2-5659F1227BC4}" type="datetimeFigureOut">
              <a:rPr lang="ru-RU" smtClean="0"/>
              <a:pPr/>
              <a:t>14.06.2011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61478-BF15-4A00-AE72-40490C8B7A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61478-BF15-4A00-AE72-40490C8B7A88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61478-BF15-4A00-AE72-40490C8B7A88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61478-BF15-4A00-AE72-40490C8B7A88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BD34-9C89-418A-981E-86C7FCDAD2EF}" type="datetimeFigureOut">
              <a:rPr lang="ru-RU" smtClean="0"/>
              <a:pPr/>
              <a:t>14.06.2011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4085-6C79-4B78-9BF1-B7854D289B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BD34-9C89-418A-981E-86C7FCDAD2EF}" type="datetimeFigureOut">
              <a:rPr lang="ru-RU" smtClean="0"/>
              <a:pPr/>
              <a:t>14.06.2011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4085-6C79-4B78-9BF1-B7854D289B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BD34-9C89-418A-981E-86C7FCDAD2EF}" type="datetimeFigureOut">
              <a:rPr lang="ru-RU" smtClean="0"/>
              <a:pPr/>
              <a:t>14.06.2011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4085-6C79-4B78-9BF1-B7854D289B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BD34-9C89-418A-981E-86C7FCDAD2EF}" type="datetimeFigureOut">
              <a:rPr lang="ru-RU" smtClean="0"/>
              <a:pPr/>
              <a:t>14.06.2011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4085-6C79-4B78-9BF1-B7854D289B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BD34-9C89-418A-981E-86C7FCDAD2EF}" type="datetimeFigureOut">
              <a:rPr lang="ru-RU" smtClean="0"/>
              <a:pPr/>
              <a:t>14.06.2011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4085-6C79-4B78-9BF1-B7854D289B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BD34-9C89-418A-981E-86C7FCDAD2EF}" type="datetimeFigureOut">
              <a:rPr lang="ru-RU" smtClean="0"/>
              <a:pPr/>
              <a:t>14.06.2011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4085-6C79-4B78-9BF1-B7854D289B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BD34-9C89-418A-981E-86C7FCDAD2EF}" type="datetimeFigureOut">
              <a:rPr lang="ru-RU" smtClean="0"/>
              <a:pPr/>
              <a:t>14.06.2011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4085-6C79-4B78-9BF1-B7854D289B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BD34-9C89-418A-981E-86C7FCDAD2EF}" type="datetimeFigureOut">
              <a:rPr lang="ru-RU" smtClean="0"/>
              <a:pPr/>
              <a:t>14.06.2011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4085-6C79-4B78-9BF1-B7854D289B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BD34-9C89-418A-981E-86C7FCDAD2EF}" type="datetimeFigureOut">
              <a:rPr lang="ru-RU" smtClean="0"/>
              <a:pPr/>
              <a:t>14.06.2011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4085-6C79-4B78-9BF1-B7854D289B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BD34-9C89-418A-981E-86C7FCDAD2EF}" type="datetimeFigureOut">
              <a:rPr lang="ru-RU" smtClean="0"/>
              <a:pPr/>
              <a:t>14.06.2011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4085-6C79-4B78-9BF1-B7854D289B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BD34-9C89-418A-981E-86C7FCDAD2EF}" type="datetimeFigureOut">
              <a:rPr lang="ru-RU" smtClean="0"/>
              <a:pPr/>
              <a:t>14.06.2011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4F34085-6C79-4B78-9BF1-B7854D289BA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A3BBD34-9C89-418A-981E-86C7FCDAD2EF}" type="datetimeFigureOut">
              <a:rPr lang="ru-RU" smtClean="0"/>
              <a:pPr/>
              <a:t>14.06.2011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4F34085-6C79-4B78-9BF1-B7854D289BAF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gif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13" Type="http://schemas.openxmlformats.org/officeDocument/2006/relationships/image" Target="../media/image72.gif"/><Relationship Id="rId18" Type="http://schemas.openxmlformats.org/officeDocument/2006/relationships/image" Target="../media/image77.gif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12" Type="http://schemas.openxmlformats.org/officeDocument/2006/relationships/image" Target="../media/image71.png"/><Relationship Id="rId17" Type="http://schemas.openxmlformats.org/officeDocument/2006/relationships/image" Target="../media/image76.gif"/><Relationship Id="rId2" Type="http://schemas.openxmlformats.org/officeDocument/2006/relationships/image" Target="../media/image61.jpeg"/><Relationship Id="rId16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11" Type="http://schemas.openxmlformats.org/officeDocument/2006/relationships/image" Target="../media/image70.gif"/><Relationship Id="rId5" Type="http://schemas.openxmlformats.org/officeDocument/2006/relationships/image" Target="../media/image64.jpeg"/><Relationship Id="rId15" Type="http://schemas.openxmlformats.org/officeDocument/2006/relationships/image" Target="../media/image7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Relationship Id="rId14" Type="http://schemas.openxmlformats.org/officeDocument/2006/relationships/image" Target="../media/image7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image" Target="../media/image94.jpeg"/><Relationship Id="rId7" Type="http://schemas.openxmlformats.org/officeDocument/2006/relationships/image" Target="../media/image98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7" Type="http://schemas.openxmlformats.org/officeDocument/2006/relationships/image" Target="../media/image105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9.jpeg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5.gif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3" Type="http://schemas.openxmlformats.org/officeDocument/2006/relationships/image" Target="../media/image127.jpeg"/><Relationship Id="rId7" Type="http://schemas.openxmlformats.org/officeDocument/2006/relationships/image" Target="../media/image131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jpeg"/><Relationship Id="rId3" Type="http://schemas.openxmlformats.org/officeDocument/2006/relationships/image" Target="../media/image134.jpeg"/><Relationship Id="rId7" Type="http://schemas.openxmlformats.org/officeDocument/2006/relationships/image" Target="../media/image138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7.jpeg"/><Relationship Id="rId11" Type="http://schemas.openxmlformats.org/officeDocument/2006/relationships/image" Target="../media/image142.jpeg"/><Relationship Id="rId5" Type="http://schemas.openxmlformats.org/officeDocument/2006/relationships/image" Target="../media/image136.jpeg"/><Relationship Id="rId10" Type="http://schemas.openxmlformats.org/officeDocument/2006/relationships/image" Target="../media/image141.jpeg"/><Relationship Id="rId4" Type="http://schemas.openxmlformats.org/officeDocument/2006/relationships/image" Target="../media/image135.jpeg"/><Relationship Id="rId9" Type="http://schemas.openxmlformats.org/officeDocument/2006/relationships/image" Target="../media/image14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18" Type="http://schemas.openxmlformats.org/officeDocument/2006/relationships/image" Target="../media/image3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17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6.jpeg"/><Relationship Id="rId20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5" Type="http://schemas.openxmlformats.org/officeDocument/2006/relationships/image" Target="../media/image35.jpeg"/><Relationship Id="rId10" Type="http://schemas.openxmlformats.org/officeDocument/2006/relationships/image" Target="../media/image30.jpeg"/><Relationship Id="rId19" Type="http://schemas.openxmlformats.org/officeDocument/2006/relationships/image" Target="../media/image39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Relationship Id="rId1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мои документы\Мои рисунки\Презентации\дети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2428868"/>
            <a:ext cx="5234510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t-RU" sz="4400" b="1" dirty="0" smtClean="0">
                <a:ln w="12700">
                  <a:solidFill>
                    <a:srgbClr val="FF5050"/>
                  </a:solidFill>
                  <a:prstDash val="solid"/>
                </a:ln>
                <a:solidFill>
                  <a:srgbClr val="CC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 ДРУЖБЫ</a:t>
            </a:r>
            <a:endParaRPr lang="ru-RU" sz="4400" b="1" dirty="0">
              <a:ln w="12700">
                <a:solidFill>
                  <a:srgbClr val="FF5050"/>
                </a:solidFill>
                <a:prstDash val="solid"/>
              </a:ln>
              <a:solidFill>
                <a:srgbClr val="CC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1472" y="5357826"/>
            <a:ext cx="7715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5643578"/>
            <a:ext cx="714380" cy="642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H:\Documents and Settings\Aida\Рабочий стол\НОвая ГРАФИКА сборник\КАРТИНКИ СБОРНИК_ школьные\__Flo2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0" y="6000750"/>
            <a:ext cx="4095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:\Documents and Settings\Aida\Рабочий стол\НОвая ГРАФИКА сборник\КАРТИНКИ СБОРНИК_ школьные\__Flo20.gif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714750" y="5715000"/>
            <a:ext cx="500063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5286388"/>
            <a:ext cx="7429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H:\Documents and Settings\Aida\Рабочий стол\НОвая ГРАФИКА сборник\КАРТИНКИ СБОРНИК_ школьные\__SUN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14290"/>
            <a:ext cx="57150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01304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12000" y="1142984"/>
            <a:ext cx="2032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49" name="Picture 1" descr="E:\мои документы\Мои рисунки\Дружба народов\Рисунок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14480" y="-142900"/>
            <a:ext cx="2304000" cy="2304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643438" y="4357694"/>
            <a:ext cx="3786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 Ахмадуллина Р.Ф.</a:t>
            </a:r>
          </a:p>
          <a:p>
            <a:r>
              <a:rPr lang="ru-RU" dirty="0" smtClean="0"/>
              <a:t>Учитель 1 кв. категории, </a:t>
            </a:r>
            <a:r>
              <a:rPr lang="ru-RU" dirty="0" err="1" smtClean="0"/>
              <a:t>кл</a:t>
            </a:r>
            <a:r>
              <a:rPr lang="ru-RU" dirty="0" smtClean="0"/>
              <a:t> руководитель 5г класса</a:t>
            </a:r>
            <a:endParaRPr lang="ru-RU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305800" cy="1775650"/>
          </a:xfrm>
        </p:spPr>
        <p:txBody>
          <a:bodyPr>
            <a:noAutofit/>
          </a:bodyPr>
          <a:lstStyle/>
          <a:p>
            <a:r>
              <a:rPr lang="tt-RU" sz="2400" b="1" dirty="0" smtClean="0">
                <a:latin typeface="Times New Roman" pitchFamily="18" charset="0"/>
                <a:cs typeface="Times New Roman" pitchFamily="18" charset="0"/>
              </a:rPr>
              <a:t>	“Кто самый счастливый человек? Тот, у кого много друзьей среди татар, русских, чувашей, удмуртов и других народов”</a:t>
            </a:r>
            <a:br>
              <a:rPr lang="tt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2400" b="1" dirty="0" smtClean="0">
                <a:latin typeface="Times New Roman" pitchFamily="18" charset="0"/>
                <a:cs typeface="Times New Roman" pitchFamily="18" charset="0"/>
              </a:rPr>
              <a:t>	Первый  президент РТ							     М.Ш.Шаймиев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E:\мои документы\Мои рисунки\Дружба народов\tatarstan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714620"/>
            <a:ext cx="3465000" cy="277200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0243" name="Picture 3" descr="E:\мои документы\Мои рисунки\Дружба народов\праздни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571876"/>
            <a:ext cx="4168431" cy="277200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мои документы\Мои рисунки\Дружба народов\съезд народов татарстана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357562"/>
            <a:ext cx="3238500" cy="21621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2291" name="Picture 3" descr="E:\мои документы\Мои рисунки\Дружба народов\съезд народов татарста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357298"/>
            <a:ext cx="3781425" cy="27336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2292" name="Picture 4" descr="E:\мои документы\Мои рисунки\Дружба народов\съез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857628"/>
            <a:ext cx="3780000" cy="252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2293" name="Picture 5" descr="E:\мои документы\Мои рисунки\Дружба народов\эмблема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14290"/>
            <a:ext cx="900000" cy="900000"/>
          </a:xfrm>
          <a:prstGeom prst="rect">
            <a:avLst/>
          </a:prstGeom>
          <a:noFill/>
        </p:spPr>
      </p:pic>
      <p:pic>
        <p:nvPicPr>
          <p:cNvPr id="12294" name="Picture 6" descr="E:\мои документы\Мои рисунки\Дружба народов\gerb_fla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1071546"/>
            <a:ext cx="2890068" cy="1044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429124" y="2285992"/>
            <a:ext cx="397519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ru-RU" sz="2400" b="1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ъ</a:t>
            </a:r>
            <a:r>
              <a:rPr lang="tt-RU" sz="2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езд народов Татарстана</a:t>
            </a:r>
          </a:p>
          <a:p>
            <a:pPr algn="ctr"/>
            <a:r>
              <a:rPr lang="tt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(3 ноябр</a:t>
            </a:r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tt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2007 год, г.Казань)</a:t>
            </a:r>
            <a:endParaRPr lang="ru-RU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214290"/>
            <a:ext cx="6936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600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Ассамблея народов Татарстана</a:t>
            </a:r>
            <a:endParaRPr lang="ru-RU" sz="3600" b="1" dirty="0">
              <a:ln w="127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4" name="Picture 10" descr="E:\мои документы\Мои рисунки\Дружба народов\1 фестива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1568">
            <a:off x="6000760" y="928670"/>
            <a:ext cx="2952633" cy="198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1275" name="Picture 11" descr="E:\мои документы\Мои рисунки\Дружба народов\1 фестиваль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14290"/>
            <a:ext cx="2350786" cy="162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1277" name="Picture 13" descr="E:\мои документы\Мои рисунки\Дружба народов\1 фестиваль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61958">
            <a:off x="350552" y="4004206"/>
            <a:ext cx="2952637" cy="198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1278" name="Picture 14" descr="E:\мои документы\Мои рисунки\Дружба народов\1 фестиваль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54177">
            <a:off x="5929322" y="4071942"/>
            <a:ext cx="2889272" cy="198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1280" name="Picture 16" descr="E:\мои документы\Мои рисунки\Дружба народов\foto_mir_drug_18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20988609">
            <a:off x="285720" y="1000108"/>
            <a:ext cx="2974648" cy="198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1279" name="Picture 15" descr="E:\мои документы\Мои рисунки\Дружба народов\5192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143240" y="2428868"/>
            <a:ext cx="2980643" cy="198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785918" y="6119336"/>
            <a:ext cx="62151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Фестиваль “Дружба народов”</a:t>
            </a:r>
            <a:endParaRPr lang="ru-RU" b="1" dirty="0" smtClean="0">
              <a:ln w="12700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1" name="Picture 2" descr="E:\мои документы\Мои рисунки\Презентации\рисунки для презентаций\анимированные картинки\241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14744" y="4786322"/>
            <a:ext cx="1857375" cy="128587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E:\мои документы\Мои рисунки\Дружба народов\maprtnadz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85794"/>
            <a:ext cx="7572428" cy="50006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71480"/>
            <a:ext cx="81439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Татарстане гостей встречают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tt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хлебом с солью и с чак-чаком !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8" descr="E:\мои документы\Мои рисунки\Дружба народов\гостеп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790000"/>
            <a:ext cx="5424000" cy="406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170" name="Picture 2" descr="E:\мои документы\Мои рисунки\Презентации\рисунки для презентаций\голубь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50"/>
            <a:ext cx="1276350" cy="942975"/>
          </a:xfrm>
          <a:prstGeom prst="rect">
            <a:avLst/>
          </a:prstGeom>
          <a:noFill/>
        </p:spPr>
      </p:pic>
      <p:pic>
        <p:nvPicPr>
          <p:cNvPr id="7172" name="Picture 4" descr="E:\мои документы\Мои рисунки\Презентации\рисунки для презентаций\голубь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357298"/>
            <a:ext cx="1276350" cy="942975"/>
          </a:xfrm>
          <a:prstGeom prst="rect">
            <a:avLst/>
          </a:prstGeom>
          <a:noFill/>
        </p:spPr>
      </p:pic>
      <p:pic>
        <p:nvPicPr>
          <p:cNvPr id="7173" name="Picture 5" descr="E:\мои документы\Мои рисунки\Презентации\рисунки для презентаций\голубь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571744"/>
            <a:ext cx="1276350" cy="942975"/>
          </a:xfrm>
          <a:prstGeom prst="rect">
            <a:avLst/>
          </a:prstGeom>
          <a:noFill/>
        </p:spPr>
      </p:pic>
      <p:pic>
        <p:nvPicPr>
          <p:cNvPr id="7174" name="Picture 6" descr="E:\мои документы\Мои рисунки\Презентации\рисунки для презентаций\голубь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340768"/>
            <a:ext cx="1276350" cy="942975"/>
          </a:xfrm>
          <a:prstGeom prst="rect">
            <a:avLst/>
          </a:prstGeom>
          <a:noFill/>
        </p:spPr>
      </p:pic>
      <p:pic>
        <p:nvPicPr>
          <p:cNvPr id="7175" name="Picture 7" descr="E:\мои документы\Мои рисунки\Презентации\рисунки для презентаций\голубь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071678"/>
            <a:ext cx="1276350" cy="942975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E:\мои документы\Мои рисунки\Дружба народов\открытие дома дружб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42852"/>
            <a:ext cx="2567095" cy="176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4338" name="Picture 2" descr="E:\мои документы\Мои рисунки\Дружба народов\Дом дружбы народов Татарста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42852"/>
            <a:ext cx="2352000" cy="176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2857488" y="214290"/>
            <a:ext cx="333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 дружбы народов (Казань)</a:t>
            </a:r>
            <a:endParaRPr lang="ru-RU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E:\мои документы\Мои рисунки\Дружба народов\наб.челны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4282" y="2143116"/>
            <a:ext cx="4163323" cy="1836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000364" y="1785926"/>
            <a:ext cx="24350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Дом дружбы народов</a:t>
            </a:r>
          </a:p>
          <a:p>
            <a:r>
              <a:rPr lang="tt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(Н .Челны)</a:t>
            </a:r>
            <a:endParaRPr lang="ru-RU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E:\мои документы\Мои рисунки\Дружба народов\Родник укр.изб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786058"/>
            <a:ext cx="2653808" cy="176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9" name="Picture 11" descr="E:\мои документы\Мои рисунки\Дружба народов\нардуган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42844" y="4071942"/>
            <a:ext cx="2352000" cy="176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" name="Picture 5" descr="E:\мои документы\Мои рисунки\Дружба народов\indiisk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00232" y="5000636"/>
            <a:ext cx="1201551" cy="1692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1" name="Picture 10" descr="E:\мои документы\Мои рисунки\Дружба народов\марийцыjpg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143768" y="2143116"/>
            <a:ext cx="1778868" cy="1332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6385" name="Picture 1" descr="E:\мои документы\Мои рисунки\Дружба народов\родник кряшены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72264" y="5072074"/>
            <a:ext cx="2437172" cy="162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2" name="Picture 24" descr="E:\мои документы\Мои рисунки\Дружба народов\Удмуртская общин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57686" y="5143512"/>
            <a:ext cx="2035383" cy="1512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4" name="Picture 21" descr="E:\мои документы\Мои рисунки\Дружба народов\НЧ Мари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429652" y="3143248"/>
            <a:ext cx="476250" cy="314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5" name="Picture 4" descr="E:\мои документы\Мои рисунки\Дружба народов\800px-Flag_of_Ukraine.svg.pn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6786578" y="4214818"/>
            <a:ext cx="486302" cy="32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6" name="Picture 18" descr="E:\мои документы\Мои рисунки\Дружба народов\НЧ Кряш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501090" y="5143512"/>
            <a:ext cx="476250" cy="314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7" name="Picture 9" descr="E:\мои документы\Мои рисунки\Дружба народов\Корейск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86116" y="4071942"/>
            <a:ext cx="1214446" cy="135732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6387" name="Picture 3" descr="E:\мои документы\Мои рисунки\Дружба народов\i.jpe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4357686" y="6357958"/>
            <a:ext cx="496125" cy="32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8" name="Picture 23" descr="E:\мои документы\Мои рисунки\Дружба народов\лезгин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7572396" y="3571876"/>
            <a:ext cx="1322229" cy="136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9" name="Picture 20" descr="E:\мои документы\Мои рисунки\Дружба народов\НЧ Лезгин.gif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358082" y="4643446"/>
            <a:ext cx="476250" cy="314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6388" name="Picture 4" descr="E:\мои документы\Мои рисунки\Дружба народов\НЧ Корей.gif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286116" y="5143512"/>
            <a:ext cx="476250" cy="314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3214710"/>
          </a:xfrm>
        </p:spPr>
        <p:txBody>
          <a:bodyPr>
            <a:noAutofit/>
          </a:bodyPr>
          <a:lstStyle/>
          <a:p>
            <a:r>
              <a:rPr lang="tt-RU" sz="24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4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24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t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КАЖДОГО НАРОДА ЕСТЬ СВОИ ОБЫЧАИ И ПРАЗДНИКИ</a:t>
            </a:r>
            <a:r>
              <a:rPr lang="tt-RU" sz="24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4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24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4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мои документы\Мои рисунки\Дружба народов\сабантуй-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285852" y="2643182"/>
            <a:ext cx="6588273" cy="3929090"/>
          </a:xfrm>
          <a:prstGeom prst="rect">
            <a:avLst/>
          </a:prstGeom>
          <a:noFill/>
          <a:ln w="19050">
            <a:solidFill>
              <a:srgbClr val="00339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мои документы\Мои рисунки\Дружба народов\сабантуй-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2910" y="214290"/>
            <a:ext cx="2021236" cy="2016000"/>
          </a:xfrm>
          <a:prstGeom prst="rect">
            <a:avLst/>
          </a:prstGeom>
          <a:noFill/>
        </p:spPr>
      </p:pic>
      <p:pic>
        <p:nvPicPr>
          <p:cNvPr id="6148" name="Picture 4" descr="E:\мои документы\Мои рисунки\Дружба народов\сабантуй-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00826" y="1928802"/>
            <a:ext cx="2357454" cy="2052000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</p:pic>
      <p:pic>
        <p:nvPicPr>
          <p:cNvPr id="6149" name="Picture 5" descr="E:\мои документы\Мои рисунки\Дружба народов\сабантуй-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14678" y="1857364"/>
            <a:ext cx="2736000" cy="2052000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</p:pic>
      <p:pic>
        <p:nvPicPr>
          <p:cNvPr id="6151" name="Picture 7" descr="E:\мои документы\Мои рисунки\Дружба народов\сабантуй-8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857884" y="4500570"/>
            <a:ext cx="3018092" cy="2016000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</p:pic>
      <p:pic>
        <p:nvPicPr>
          <p:cNvPr id="6152" name="Picture 8" descr="E:\мои документы\Мои рисунки\Дружба народов\сабантуй-1.jpe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57158" y="2357430"/>
            <a:ext cx="2449400" cy="2052000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</p:pic>
      <p:pic>
        <p:nvPicPr>
          <p:cNvPr id="6147" name="Picture 3" descr="E:\мои документы\Мои рисунки\Дружба народов\сабантуй-5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071802" y="4143380"/>
            <a:ext cx="3094046" cy="2052000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</p:pic>
      <p:pic>
        <p:nvPicPr>
          <p:cNvPr id="6154" name="Picture 10" descr="E:\мои документы\Мои рисунки\Дружба народов\089168_641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00034" y="4572008"/>
            <a:ext cx="2750000" cy="1980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084088" y="285728"/>
            <a:ext cx="530555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sz="28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САБАНТУЙ – праздник весны,</a:t>
            </a:r>
          </a:p>
          <a:p>
            <a:pPr algn="ctr"/>
            <a:r>
              <a:rPr lang="tt-RU" sz="28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дружбы народов</a:t>
            </a:r>
          </a:p>
          <a:p>
            <a:pPr algn="ctr"/>
            <a:r>
              <a:rPr lang="tt-RU" sz="28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(Нац. </a:t>
            </a: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праздник татар)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20114" cy="6500858"/>
          </a:xfrm>
        </p:spPr>
        <p:txBody>
          <a:bodyPr>
            <a:normAutofit fontScale="90000"/>
          </a:bodyPr>
          <a:lstStyle/>
          <a:p>
            <a:pPr algn="ctr"/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КАРАВОН – </a:t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русский фол</a:t>
            </a:r>
            <a:r>
              <a:rPr lang="ru-RU" sz="3600" b="1" dirty="0" err="1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клорный фестиваль</a:t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2" name="Picture 4" descr="E:\мои документы\Мои рисунки\Дружба народов\каравон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1714488"/>
            <a:ext cx="2592000" cy="1944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7173" name="Picture 5" descr="E:\мои документы\Мои рисунки\Дружба народов\285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34" y="214290"/>
            <a:ext cx="2022006" cy="2016000"/>
          </a:xfrm>
          <a:prstGeom prst="rect">
            <a:avLst/>
          </a:prstGeom>
          <a:noFill/>
        </p:spPr>
      </p:pic>
      <p:pic>
        <p:nvPicPr>
          <p:cNvPr id="7176" name="Picture 8" descr="E:\мои документы\Мои рисунки\Дружба народов\каравон-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785926"/>
            <a:ext cx="2767840" cy="1836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7171" name="Picture 3" descr="E:\мои документы\Мои рисунки\Дружба народов\каравон-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571744"/>
            <a:ext cx="2212610" cy="1836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7174" name="Picture 6" descr="E:\мои документы\Мои рисунки\Дружба народов\Караво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4643446"/>
            <a:ext cx="2850629" cy="1836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7170" name="Picture 2" descr="E:\мои документы\Мои рисунки\Дружба народов\каравон-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4286256"/>
            <a:ext cx="1905000" cy="20097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7175" name="Picture 7" descr="E:\мои документы\Мои рисунки\Дружба народов\каравон-11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571868" y="3429000"/>
            <a:ext cx="2756760" cy="1836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6715148"/>
          </a:xfrm>
        </p:spPr>
        <p:txBody>
          <a:bodyPr>
            <a:noAutofit/>
          </a:bodyPr>
          <a:lstStyle/>
          <a:p>
            <a:r>
              <a:rPr lang="tt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ПИТРАУ – </a:t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	праздник крещенных татар</a:t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			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5" name="Picture 3" descr="E:\мои документы\Мои рисунки\Дружба народов\кряшены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2086824" cy="1872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8196" name="Picture 4" descr="E:\мои документы\Мои рисунки\Дружба народов\питрау-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472" y="4286256"/>
            <a:ext cx="2461617" cy="1980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8197" name="Picture 5" descr="E:\мои документы\Мои рисунки\Дружба народов\питрау-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143380"/>
            <a:ext cx="2673083" cy="1980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8198" name="Picture 6" descr="E:\мои документы\Мои рисунки\Дружба народов\Питрау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1785926"/>
            <a:ext cx="1742083" cy="2196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050" name="Picture 2" descr="E:\мои документы\Мои рисунки\Дружба народов\питрау-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4357694"/>
            <a:ext cx="2707967" cy="180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51" name="Picture 3" descr="E:\мои документы\Мои рисунки\Дружба народов\питрау-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2071678"/>
            <a:ext cx="2762126" cy="1836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53" name="Picture 5" descr="E:\мои документы\Мои рисунки\Дружба народов\питрау-5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42910" y="2285992"/>
            <a:ext cx="2590433" cy="172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E:\trening_gruppi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794000" y="2095500"/>
            <a:ext cx="3556000" cy="2667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t-RU" dirty="0" smtClean="0"/>
              <a:t>Протяните руку, руку протяните,</a:t>
            </a:r>
            <a:br>
              <a:rPr lang="tt-RU" dirty="0" smtClean="0"/>
            </a:br>
            <a:r>
              <a:rPr lang="tt-RU" dirty="0" smtClean="0"/>
              <a:t>Надо, чтобы в дружбу верил каждый человек.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62990" cy="6500858"/>
          </a:xfrm>
        </p:spPr>
        <p:txBody>
          <a:bodyPr>
            <a:normAutofit fontScale="90000"/>
          </a:bodyPr>
          <a:lstStyle/>
          <a:p>
            <a:pPr algn="ctr"/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</a:t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</a:t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СЕМЫК – </a:t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национальный праздник марийцкого народа</a:t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n w="18000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E:\мои документы\Мои рисунки\Дружба народов\семык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84066">
            <a:off x="5857884" y="2000240"/>
            <a:ext cx="2853784" cy="198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8" name="Picture 4" descr="E:\мои документы\Мои рисунки\Дружба народов\семык.jpe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1252728">
            <a:off x="357158" y="4214818"/>
            <a:ext cx="2928958" cy="198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9" name="Picture 5" descr="E:\мои документы\Мои рисунки\Дружба народов\семы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19479">
            <a:off x="5929322" y="4214818"/>
            <a:ext cx="2857520" cy="20002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0" name="Picture 6" descr="E:\мои документы\Мои рисунки\Дружба народов\мари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14348" y="142852"/>
            <a:ext cx="1705200" cy="1764000"/>
          </a:xfrm>
          <a:prstGeom prst="rect">
            <a:avLst/>
          </a:prstGeom>
          <a:noFill/>
        </p:spPr>
      </p:pic>
      <p:pic>
        <p:nvPicPr>
          <p:cNvPr id="1027" name="Picture 3" descr="E:\мои документы\Мои рисунки\Дружба народов\семык-2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21213590">
            <a:off x="428596" y="2000240"/>
            <a:ext cx="2844206" cy="19288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2" name="Picture 8" descr="E:\мои документы\Мои рисунки\Дружба народов\мари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2714620"/>
            <a:ext cx="2071702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6572296"/>
          </a:xfrm>
        </p:spPr>
        <p:txBody>
          <a:bodyPr>
            <a:normAutofit fontScale="90000"/>
          </a:bodyPr>
          <a:lstStyle/>
          <a:p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БАЛТАЙ – </a:t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 праздник мордвов</a:t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tt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</a:t>
            </a:r>
            <a:endParaRPr lang="ru-RU" sz="2200" dirty="0"/>
          </a:p>
        </p:txBody>
      </p:sp>
      <p:pic>
        <p:nvPicPr>
          <p:cNvPr id="3075" name="Picture 3" descr="E:\мои документы\Мои рисунки\Дружба народов\балтай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071942"/>
            <a:ext cx="3181321" cy="212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077" name="Picture 5" descr="E:\мои документы\Мои рисунки\Дружба народов\балтай.jpg"/>
          <p:cNvPicPr>
            <a:picLocks noChangeAspect="1" noChangeArrowheads="1"/>
          </p:cNvPicPr>
          <p:nvPr/>
        </p:nvPicPr>
        <p:blipFill>
          <a:blip r:embed="rId3" cstate="print"/>
          <a:srcRect t="-3450"/>
          <a:stretch>
            <a:fillRect/>
          </a:stretch>
        </p:blipFill>
        <p:spPr bwMode="auto">
          <a:xfrm>
            <a:off x="5572132" y="4000504"/>
            <a:ext cx="3047511" cy="21431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078" name="Picture 6" descr="E:\мои документы\Мои рисунки\Дружба народов\мордва-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57158" y="1714488"/>
            <a:ext cx="3032184" cy="208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076" name="Picture 4" descr="E:\мои документы\Мои рисунки\Дружба народов\балтай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1714488"/>
            <a:ext cx="3181321" cy="212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079" name="Picture 7" descr="E:\мои документы\Мои рисунки\Дружба народов\мордва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214290"/>
            <a:ext cx="2352000" cy="176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6572296"/>
          </a:xfrm>
        </p:spPr>
        <p:txBody>
          <a:bodyPr>
            <a:normAutofit/>
          </a:bodyPr>
          <a:lstStyle/>
          <a:p>
            <a:pPr algn="ctr"/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	ГЫРОН   БЫДТОН – </a:t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   удмурдский	праздник</a:t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n w="18000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 descr="E:\мои документы\Мои рисунки\Дружба народов\Гырон быдтон-2.jpg"/>
          <p:cNvPicPr>
            <a:picLocks noChangeAspect="1" noChangeArrowheads="1"/>
          </p:cNvPicPr>
          <p:nvPr/>
        </p:nvPicPr>
        <p:blipFill>
          <a:blip r:embed="rId2" cstate="print"/>
          <a:srcRect t="-1346"/>
          <a:stretch>
            <a:fillRect/>
          </a:stretch>
        </p:blipFill>
        <p:spPr bwMode="auto">
          <a:xfrm>
            <a:off x="6215042" y="2276872"/>
            <a:ext cx="2928958" cy="21525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4099" name="Picture 3" descr="E:\мои документы\Мои рисунки\Дружба народов\Гырон быдтон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4000504"/>
            <a:ext cx="4081241" cy="2196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4101" name="Picture 5" descr="E:\мои документы\Мои рисунки\Дружба народов\гыр.бы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786190"/>
            <a:ext cx="2719980" cy="24136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4102" name="Picture 6" descr="E:\мои документы\Мои рисунки\Дружба народов\удмурт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2656"/>
            <a:ext cx="2602255" cy="2052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4100" name="Picture 4" descr="E:\мои документы\Мои рисунки\Дружба народов\Гырон быдто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1916832"/>
            <a:ext cx="2915550" cy="2052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305800" cy="6215106"/>
          </a:xfrm>
        </p:spPr>
        <p:txBody>
          <a:bodyPr>
            <a:normAutofit fontScale="90000"/>
          </a:bodyPr>
          <a:lstStyle/>
          <a:p>
            <a:pPr algn="ctr"/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УЯВ – </a:t>
            </a:r>
            <a:b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6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чувашский националный праздник</a:t>
            </a: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2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2D93E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5122" name="Picture 2" descr="E:\мои документы\Мои рисунки\Дружба народов\чуваш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1619250" cy="2286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123" name="Picture 3" descr="E:\мои документы\Мои рисунки\Дружба народов\уяв-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714488"/>
            <a:ext cx="3189192" cy="212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124" name="Picture 4" descr="E:\мои документы\Мои рисунки\Дружба народов\уяв-2.jpe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285984" y="1785926"/>
            <a:ext cx="2860278" cy="208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125" name="Picture 5" descr="E:\мои документы\Мои рисунки\Дружба народов\уя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4000504"/>
            <a:ext cx="4000528" cy="212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126" name="Picture 6" descr="E:\мои документы\Мои рисунки\Дружба народов\Уяв-чуваш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4143380"/>
            <a:ext cx="3436650" cy="198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50" name="Презентация" r:id="rId3" imgW="4570330" imgH="3427593" progId="PowerPoint.Show.12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521" y="4149080"/>
            <a:ext cx="8892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600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Праздники, связанные с временами года</a:t>
            </a:r>
            <a:endParaRPr lang="ru-RU" sz="3600" b="1" dirty="0" smtClean="0">
              <a:ln w="127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мои документы\Мои рисунки\Презентации\Снежинки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Picture 4" descr="E:\мои документы\Мои рисунки\Дружба народов\святки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357562"/>
            <a:ext cx="3752411" cy="2268000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571604" y="5715016"/>
            <a:ext cx="2857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Нардуган</a:t>
            </a:r>
          </a:p>
          <a:p>
            <a:r>
              <a:rPr lang="tt-RU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(Праздник крещенных татар)</a:t>
            </a:r>
            <a:endParaRPr lang="ru-RU" dirty="0">
              <a:ln w="127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Picture 3" descr="E:\мои документы\Мои рисунки\Дружба народов\святки-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57818" y="357166"/>
            <a:ext cx="3168000" cy="2376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Picture 5" descr="E:\мои документы\Мои рисунки\Дружба народов\святки-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286380" y="4143380"/>
            <a:ext cx="3456000" cy="230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500694" y="3143248"/>
            <a:ext cx="27860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Святки  (Русский национальный праздник)</a:t>
            </a:r>
            <a:endParaRPr lang="ru-RU" b="1" dirty="0">
              <a:ln w="127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2" descr="E:\мои документы\Мои рисунки\Дружба народов\Kaz_omese_1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85728"/>
            <a:ext cx="3541949" cy="2196000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1285852" y="2500306"/>
            <a:ext cx="27860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Каз өмәсе(Татарский национальный праздник )</a:t>
            </a:r>
            <a:endParaRPr lang="ru-RU" b="1" dirty="0">
              <a:ln w="127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6248" y="14285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2800" b="1" dirty="0">
              <a:ln w="127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мои документы\Мои рисунки\Дружба народов\навруз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285860"/>
            <a:ext cx="3595686" cy="2286016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</p:pic>
      <p:pic>
        <p:nvPicPr>
          <p:cNvPr id="3" name="Picture 5" descr="E:\мои документы\Мои рисунки\Дружба народов\навруз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290"/>
            <a:ext cx="2095500" cy="2085975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</p:pic>
      <p:pic>
        <p:nvPicPr>
          <p:cNvPr id="5" name="Picture 6" descr="E:\мои документы\Мои рисунки\Дружба народов\иван купала-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286512" y="142852"/>
            <a:ext cx="2547927" cy="1908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6" name="Picture 7" descr="E:\мои документы\Мои рисунки\Дружба народов\Иван купала-7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286512" y="2143116"/>
            <a:ext cx="2547090" cy="1908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7" name="Picture 8" descr="E:\мои документы\Мои рисунки\Дружба народов\Иван купала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286512" y="4143380"/>
            <a:ext cx="2536697" cy="1872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5357818" y="6072206"/>
            <a:ext cx="3786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b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Иван Купала ) -праздник</a:t>
            </a:r>
          </a:p>
          <a:p>
            <a:r>
              <a:rPr lang="tt-RU" b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славян </a:t>
            </a:r>
            <a:endParaRPr lang="ru-RU" b="1" dirty="0">
              <a:ln w="12700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488" y="214290"/>
            <a:ext cx="2857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b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Науруз</a:t>
            </a:r>
          </a:p>
          <a:p>
            <a:r>
              <a:rPr lang="tt-RU" b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(по мусульманскому календарю Новый год)</a:t>
            </a:r>
            <a:endParaRPr lang="ru-RU" b="1" dirty="0">
              <a:ln w="12700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" name="Picture 2" descr="E:\мои документы\Мои рисунки\Дружба народов\масленица-1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14282" y="3714752"/>
            <a:ext cx="2350448" cy="234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1" name="Picture 3" descr="E:\мои документы\Мои рисунки\Дружба народов\маслениц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4643446"/>
            <a:ext cx="2688000" cy="2016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2786050" y="3857628"/>
            <a:ext cx="30003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b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Масленица -  </a:t>
            </a:r>
          </a:p>
          <a:p>
            <a:r>
              <a:rPr lang="tt-RU" b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Праздник русскогонарода</a:t>
            </a:r>
            <a:endParaRPr lang="ru-RU" b="1" dirty="0">
              <a:ln w="12700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E:\мои документы\Мои рисунки\Дружба народов\n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14290"/>
            <a:ext cx="2500330" cy="17859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6390" name="Picture 6" descr="E:\мои документы\Мои рисунки\Дружба народов\авганское кабул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3857628"/>
            <a:ext cx="1898048" cy="24480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  <p:pic>
        <p:nvPicPr>
          <p:cNvPr id="16391" name="Picture 7" descr="E:\мои документы\Мои рисунки\Дружба народов\азербайдж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142852"/>
            <a:ext cx="1838700" cy="2592000"/>
          </a:xfrm>
          <a:prstGeom prst="rect">
            <a:avLst/>
          </a:prstGeom>
          <a:noFill/>
        </p:spPr>
      </p:pic>
      <p:pic>
        <p:nvPicPr>
          <p:cNvPr id="16393" name="Picture 9" descr="E:\мои документы\Мои рисунки\Дружба народов\грузины-хачапур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714356"/>
            <a:ext cx="1824120" cy="270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6394" name="Picture 10" descr="E:\мои документы\Мои рисунки\Дружба народов\гостеприим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429124" y="2214554"/>
            <a:ext cx="2448000" cy="1836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6395" name="Picture 11" descr="E:\мои документы\Мои рисунки\Дружба народов\манты-таджик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26" y="4000504"/>
            <a:ext cx="1772250" cy="2592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6396" name="Picture 12" descr="E:\мои документы\Мои рисунки\Дружба народов\чувашское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628" y="4429132"/>
            <a:ext cx="1774683" cy="1944000"/>
          </a:xfrm>
          <a:prstGeom prst="rect">
            <a:avLst/>
          </a:prstGeom>
          <a:noFill/>
        </p:spPr>
      </p:pic>
      <p:pic>
        <p:nvPicPr>
          <p:cNvPr id="16397" name="Picture 13" descr="E:\мои документы\Мои рисунки\Дружба народов\чеченское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58" y="4643446"/>
            <a:ext cx="2387046" cy="2088000"/>
          </a:xfrm>
          <a:prstGeom prst="rect">
            <a:avLst/>
          </a:prstGeom>
          <a:noFill/>
        </p:spPr>
      </p:pic>
      <p:pic>
        <p:nvPicPr>
          <p:cNvPr id="81921" name="Picture 1" descr="E:\мои документы\Мои рисунки\075012_641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285720" y="142852"/>
            <a:ext cx="1714512" cy="2592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6386" name="Picture 2" descr="E:\мои документы\Мои рисунки\Дружба народов\312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282" y="2857496"/>
            <a:ext cx="2698017" cy="171451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мои документы\Мои рисунки\Дружба народов\дети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57356" y="1571612"/>
            <a:ext cx="558452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t-RU" sz="3600" dirty="0" smtClean="0">
                <a:ln w="18415" cmpd="sng">
                  <a:solidFill>
                    <a:srgbClr val="003399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разные и поэтому нам интересно дружить!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E:\мои документы\Мои рисунки\Дружба народов\33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643998" cy="6357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E:\clip_image002_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9362" y="1276350"/>
            <a:ext cx="4105275" cy="4305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:\мои документы\Мои рисунки\Дружба народов\img090915135359.jpeg"/>
          <p:cNvPicPr>
            <a:picLocks noChangeAspect="1" noChangeArrowheads="1"/>
          </p:cNvPicPr>
          <p:nvPr/>
        </p:nvPicPr>
        <p:blipFill>
          <a:blip r:embed="rId2" cstate="print"/>
          <a:srcRect l="1945" t="3700" r="2726" b="5835"/>
          <a:stretch>
            <a:fillRect/>
          </a:stretch>
        </p:blipFill>
        <p:spPr bwMode="auto">
          <a:xfrm>
            <a:off x="785786" y="1142984"/>
            <a:ext cx="7795725" cy="4932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мои документы\Мои рисунки\Дружба народов\93541_3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00166" y="1857364"/>
            <a:ext cx="67151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3200" b="1" dirty="0" smtClean="0"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Единство и равенство-</a:t>
            </a:r>
          </a:p>
          <a:p>
            <a:r>
              <a:rPr lang="tt-RU" sz="3200" b="1" dirty="0" smtClean="0"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основа дружбы народов,населяющих Республику Татарстан</a:t>
            </a:r>
            <a:br>
              <a:rPr lang="tt-RU" sz="3200" b="1" dirty="0" smtClean="0"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n w="12700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мои документы\Мои рисунки\Дружба народов\0_67f8_418bd5a_X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4357694"/>
            <a:ext cx="84528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8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ДРУЖБА НАРОДОВ-БОГАТСТВО ТАТАРСТАНА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мои документы\Фотографии\Отдых\Теплоход Жолио-Кюри 2009 год\S600188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мои документы\Мои рисунки\Презентаци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Picture 2" descr="E:\мои документы\Мои рисунки\Дружба народов\0_c324_a6a0d1ea_XL.jpe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1123301">
            <a:off x="327952" y="324373"/>
            <a:ext cx="2754000" cy="1836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" name="Picture 2" descr="E:\мои документы\Мои рисунки\Дружба народов\0_3050_de468682_XL.jpe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746948">
            <a:off x="6116492" y="399487"/>
            <a:ext cx="2589065" cy="19080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4" name="Picture 3" descr="E:\мои документы\Мои рисунки\Дружба народов\302c0cf957e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357554" y="142852"/>
            <a:ext cx="2448000" cy="1836000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</p:pic>
      <p:pic>
        <p:nvPicPr>
          <p:cNvPr id="6" name="Picture 5" descr="E:\мои документы\Мои рисунки\Дружба народов\gluh_hr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929190" y="2428868"/>
            <a:ext cx="2754000" cy="1836000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</p:pic>
      <p:pic>
        <p:nvPicPr>
          <p:cNvPr id="7" name="Picture 3" descr="E:\мои документы\Мои рисунки\Дружба народов\1023-0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928662" y="2428868"/>
            <a:ext cx="2754000" cy="1836000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</p:pic>
      <p:pic>
        <p:nvPicPr>
          <p:cNvPr id="9" name="Picture 7" descr="E:\мои документы\Мои рисунки\Дружба народов\Volga_voshod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557208">
            <a:off x="278051" y="4504567"/>
            <a:ext cx="2860571" cy="190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3553" name="Picture 1" descr="E:\мои документы\Мои рисунки\Обои для рабочего стола\поле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20929208">
            <a:off x="6027820" y="4456277"/>
            <a:ext cx="2688000" cy="2016000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</p:pic>
      <p:pic>
        <p:nvPicPr>
          <p:cNvPr id="8" name="Picture 6" descr="E:\мои документы\Мои рисунки\Дружба народов\Mari3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500430" y="3643314"/>
            <a:ext cx="1964770" cy="284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E200707252246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857232"/>
            <a:ext cx="2872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мои документы\Мои рисунки\Дружба народов\karta_filialov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/>
        </p:spPr>
      </p:pic>
      <p:pic>
        <p:nvPicPr>
          <p:cNvPr id="2053" name="Picture 5" descr="E:\мои документы\Мои рисунки\Дружба народов\башкор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3643314"/>
            <a:ext cx="1228970" cy="162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4" name="Picture 6" descr="E:\мои документы\Мои рисунки\Дружба народов\армян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571876"/>
            <a:ext cx="1071566" cy="162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1" name="Picture 3" descr="E:\мои документы\Мои рисунки\Дружба народов\img_1606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929058" y="142852"/>
            <a:ext cx="1238471" cy="162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7" name="Picture 9" descr="E:\мои документы\Мои рисунки\Дружба народов\дагестан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90695">
            <a:off x="7710088" y="5048750"/>
            <a:ext cx="1207898" cy="162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5" name="Picture 7" descr="E:\мои документы\Мои рисунки\Дружба народов\грузины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572000" y="5357826"/>
            <a:ext cx="1632000" cy="1224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62" name="Picture 14" descr="E:\мои документы\Мои рисунки\Дружба народов\русская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86380" y="214290"/>
            <a:ext cx="1147500" cy="162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63" name="Picture 15" descr="E:\мои документы\Мои рисунки\Дружба народов\таджики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2844" y="214290"/>
            <a:ext cx="1240538" cy="162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64" name="Picture 16" descr="E:\мои документы\Мои рисунки\Дружба народов\туркмены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82825">
            <a:off x="6286512" y="5000636"/>
            <a:ext cx="1326497" cy="1584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60" name="Picture 12" descr="E:\мои документы\Мои рисунки\Дружба народов\мордва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43174" y="214290"/>
            <a:ext cx="1162022" cy="162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61" name="Picture 13" descr="E:\мои документы\Мои рисунки\Дружба народов\немцы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71604" y="4929198"/>
            <a:ext cx="1166953" cy="162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9" name="Picture 11" descr="E:\мои документы\Мои рисунки\Дружба народов\кряшены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858148" y="214290"/>
            <a:ext cx="1152296" cy="162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65" name="Picture 17" descr="E:\мои документы\Мои рисунки\Дружба народов\узбеки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58148" y="1928802"/>
            <a:ext cx="1157148" cy="162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2" name="Picture 4" descr="E:\мои документы\Мои рисунки\Дружба народов\img_1617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42844" y="1928802"/>
            <a:ext cx="1201660" cy="1584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19" name="TextBox 18"/>
          <p:cNvSpPr txBox="1"/>
          <p:nvPr/>
        </p:nvSpPr>
        <p:spPr>
          <a:xfrm>
            <a:off x="2000232" y="2928934"/>
            <a:ext cx="5357850" cy="1384995"/>
          </a:xfrm>
          <a:prstGeom prst="rect">
            <a:avLst/>
          </a:prstGeom>
          <a:solidFill>
            <a:srgbClr val="CCFFCC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t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татарстане живут болле 120 национальностей и этнических групп</a:t>
            </a:r>
          </a:p>
        </p:txBody>
      </p:sp>
      <p:pic>
        <p:nvPicPr>
          <p:cNvPr id="2066" name="Picture 18" descr="E:\мои документы\Мои рисунки\Дружба народов\чуваши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412134">
            <a:off x="6593582" y="205657"/>
            <a:ext cx="1147500" cy="162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6" name="Picture 8" descr="E:\мои документы\Мои рисунки\Дружба народов\белорус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21248753">
            <a:off x="1365451" y="269077"/>
            <a:ext cx="1157148" cy="162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67" name="Picture 19" descr="E:\мои документы\Мои рисунки\Дружба народов\азербайджан.jpg"/>
          <p:cNvPicPr>
            <a:picLocks noChangeAspect="1" noChangeArrowheads="1"/>
          </p:cNvPicPr>
          <p:nvPr/>
        </p:nvPicPr>
        <p:blipFill>
          <a:blip r:embed="rId19" cstate="screen"/>
          <a:srcRect/>
          <a:stretch>
            <a:fillRect/>
          </a:stretch>
        </p:blipFill>
        <p:spPr bwMode="auto">
          <a:xfrm>
            <a:off x="2786050" y="5357826"/>
            <a:ext cx="1680000" cy="126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8" name="Picture 10" descr="E:\мои документы\Мои рисунки\Дружба народов\киргизы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21263599">
            <a:off x="362053" y="4982571"/>
            <a:ext cx="1171913" cy="1620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2143140"/>
          </a:xfrm>
        </p:spPr>
        <p:txBody>
          <a:bodyPr>
            <a:noAutofit/>
          </a:bodyPr>
          <a:lstStyle/>
          <a:p>
            <a:r>
              <a:rPr lang="tt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Народы разных национальностей  живут в дружбе и в сотрудничестве. 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E:\мои документы\Мои рисунки\Дружба народов\view_40452_tatar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842448">
            <a:off x="5417882" y="2985910"/>
            <a:ext cx="3078000" cy="2052000"/>
          </a:xfrm>
          <a:prstGeom prst="rect">
            <a:avLst/>
          </a:prstGeom>
          <a:ln>
            <a:solidFill>
              <a:schemeClr val="accent5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 descr="E:\мои документы\Мои рисунки\Дружба народов\празд.семь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27747">
            <a:off x="565236" y="3069561"/>
            <a:ext cx="3089792" cy="2052000"/>
          </a:xfrm>
          <a:prstGeom prst="rect">
            <a:avLst/>
          </a:prstGeom>
          <a:ln>
            <a:solidFill>
              <a:schemeClr val="accent5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E:\мои документы\Мои рисунки\Дружба народов\русские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28992" y="3786190"/>
            <a:ext cx="2160000" cy="2880000"/>
          </a:xfrm>
          <a:prstGeom prst="rect">
            <a:avLst/>
          </a:prstGeom>
          <a:ln>
            <a:solidFill>
              <a:schemeClr val="accent5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852</TotalTime>
  <Words>172</Words>
  <Application>Microsoft Office PowerPoint</Application>
  <PresentationFormat>Экран (4:3)</PresentationFormat>
  <Paragraphs>45</Paragraphs>
  <Slides>31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Поток</vt:lpstr>
      <vt:lpstr>Презентация</vt:lpstr>
      <vt:lpstr>Слайд 1</vt:lpstr>
      <vt:lpstr>Протяните руку, руку протяните, Надо, чтобы в дружбу верил каждый человек.</vt:lpstr>
      <vt:lpstr>Слайд 3</vt:lpstr>
      <vt:lpstr>Слайд 4</vt:lpstr>
      <vt:lpstr>Слайд 5</vt:lpstr>
      <vt:lpstr>Слайд 6</vt:lpstr>
      <vt:lpstr>Слайд 7</vt:lpstr>
      <vt:lpstr>Слайд 8</vt:lpstr>
      <vt:lpstr>Народы разных национальностей  живут в дружбе и в сотрудничестве. </vt:lpstr>
      <vt:lpstr> “Кто самый счастливый человек? Тот, у кого много друзьей среди татар, русских, чувашей, удмуртов и других народов”  Первый  президент РТ            М.Ш.Шаймиев</vt:lpstr>
      <vt:lpstr>Слайд 11</vt:lpstr>
      <vt:lpstr>Слайд 12</vt:lpstr>
      <vt:lpstr>Слайд 13</vt:lpstr>
      <vt:lpstr>Слайд 14</vt:lpstr>
      <vt:lpstr>Слайд 15</vt:lpstr>
      <vt:lpstr>     У КАЖДОГО НАРОДА ЕСТЬ СВОИ ОБЫЧАИ И ПРАЗДНИКИ   </vt:lpstr>
      <vt:lpstr>Слайд 17</vt:lpstr>
      <vt:lpstr>   КАРАВОН –     русский фольклорный фестиваль           </vt:lpstr>
      <vt:lpstr>     ПИТРАУ –      праздник крещенных татар              </vt:lpstr>
      <vt:lpstr>                СЕМЫК –     национальный праздник марийцкого народа           </vt:lpstr>
      <vt:lpstr>  БАЛТАЙ –    праздник мордвов              </vt:lpstr>
      <vt:lpstr>    ГЫРОН   БЫДТОН –  на    удмурдский праздник          </vt:lpstr>
      <vt:lpstr>  УЯВ –    чувашский националный праздник           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</dc:creator>
  <cp:lastModifiedBy>school</cp:lastModifiedBy>
  <cp:revision>97</cp:revision>
  <dcterms:created xsi:type="dcterms:W3CDTF">2009-11-16T22:13:18Z</dcterms:created>
  <dcterms:modified xsi:type="dcterms:W3CDTF">2011-06-14T05:43:41Z</dcterms:modified>
</cp:coreProperties>
</file>